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4"/>
    <p:sldMasterId id="2147483780" r:id="rId5"/>
  </p:sldMasterIdLst>
  <p:notesMasterIdLst>
    <p:notesMasterId r:id="rId9"/>
  </p:notesMasterIdLst>
  <p:handoutMasterIdLst>
    <p:handoutMasterId r:id="rId10"/>
  </p:handoutMasterIdLst>
  <p:sldIdLst>
    <p:sldId id="740" r:id="rId6"/>
    <p:sldId id="801" r:id="rId7"/>
    <p:sldId id="819" r:id="rId8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ooks, Dusty" initials="BD" lastIdx="19" clrIdx="0"/>
  <p:cmAuthor id="1" name="Ghosh, Tina" initials="GT" lastIdx="2" clrIdx="3"/>
  <p:cmAuthor id="2" name="Douglas " initials="D" lastIdx="12" clrIdx="2"/>
  <p:cmAuthor id="3" name="Dennis, Matthew L" initials="DML" lastIdx="8" clrIdx="4"/>
  <p:cmAuthor id="4" name="Hathaway, Alfred" initials="HA" lastIdx="25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A7B6"/>
    <a:srgbClr val="0000CC"/>
    <a:srgbClr val="5151C7"/>
    <a:srgbClr val="FF9900"/>
    <a:srgbClr val="FFFF00"/>
    <a:srgbClr val="002585"/>
    <a:srgbClr val="FFC566"/>
    <a:srgbClr val="FFCB63"/>
    <a:srgbClr val="001D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25" autoAdjust="0"/>
    <p:restoredTop sz="85172" autoAdjust="0"/>
  </p:normalViewPr>
  <p:slideViewPr>
    <p:cSldViewPr>
      <p:cViewPr varScale="1">
        <p:scale>
          <a:sx n="53" d="100"/>
          <a:sy n="53" d="100"/>
        </p:scale>
        <p:origin x="950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326"/>
    </p:cViewPr>
  </p:outlineViewPr>
  <p:notesTextViewPr>
    <p:cViewPr>
      <p:scale>
        <a:sx n="125" d="100"/>
        <a:sy n="125" d="100"/>
      </p:scale>
      <p:origin x="0" y="-2323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26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0AA4FD-346A-4DB0-9495-674EB2D8E36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844E480C-1631-47E0-9F05-72CD856BDCA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Welcome &amp; Introductions</a:t>
          </a:r>
        </a:p>
      </dgm:t>
    </dgm:pt>
    <dgm:pt modelId="{B7FFF4FA-A073-4AC2-9BB0-4CAFEE57DBA8}" type="parTrans" cxnId="{F6D95096-4CB7-4FA4-ACC4-7A706DF633E2}">
      <dgm:prSet/>
      <dgm:spPr/>
      <dgm:t>
        <a:bodyPr/>
        <a:lstStyle/>
        <a:p>
          <a:endParaRPr lang="en-US"/>
        </a:p>
      </dgm:t>
    </dgm:pt>
    <dgm:pt modelId="{32BB148F-08D4-4304-AEC6-CB59ADDE918E}" type="sibTrans" cxnId="{F6D95096-4CB7-4FA4-ACC4-7A706DF633E2}">
      <dgm:prSet/>
      <dgm:spPr/>
      <dgm:t>
        <a:bodyPr/>
        <a:lstStyle/>
        <a:p>
          <a:endParaRPr lang="en-US"/>
        </a:p>
      </dgm:t>
    </dgm:pt>
    <dgm:pt modelId="{1CC6126F-BA83-4038-BFFB-348FCBDB893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Presentations</a:t>
          </a:r>
        </a:p>
      </dgm:t>
    </dgm:pt>
    <dgm:pt modelId="{36C706A7-E06D-4850-BCF0-2BBBD4C40FF0}" type="parTrans" cxnId="{F0EC9CFB-EC53-4640-A5EC-BFA0E9258BD3}">
      <dgm:prSet/>
      <dgm:spPr/>
      <dgm:t>
        <a:bodyPr/>
        <a:lstStyle/>
        <a:p>
          <a:endParaRPr lang="en-US"/>
        </a:p>
      </dgm:t>
    </dgm:pt>
    <dgm:pt modelId="{6D686A75-DF1C-4201-9216-D45E99CB5985}" type="sibTrans" cxnId="{F0EC9CFB-EC53-4640-A5EC-BFA0E9258BD3}">
      <dgm:prSet/>
      <dgm:spPr/>
      <dgm:t>
        <a:bodyPr/>
        <a:lstStyle/>
        <a:p>
          <a:endParaRPr lang="en-US"/>
        </a:p>
      </dgm:t>
    </dgm:pt>
    <dgm:pt modelId="{0100376E-70CE-40B2-9731-E626329AC9B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Break</a:t>
          </a:r>
        </a:p>
      </dgm:t>
    </dgm:pt>
    <dgm:pt modelId="{8E4A9A0A-96FB-4139-B864-51C689EE9134}" type="parTrans" cxnId="{0CEB8137-2F47-4581-A229-F7208355A4BA}">
      <dgm:prSet/>
      <dgm:spPr/>
      <dgm:t>
        <a:bodyPr/>
        <a:lstStyle/>
        <a:p>
          <a:endParaRPr lang="en-US"/>
        </a:p>
      </dgm:t>
    </dgm:pt>
    <dgm:pt modelId="{4F6696BA-FF19-40B0-90E8-880C6BADA184}" type="sibTrans" cxnId="{0CEB8137-2F47-4581-A229-F7208355A4BA}">
      <dgm:prSet/>
      <dgm:spPr/>
      <dgm:t>
        <a:bodyPr/>
        <a:lstStyle/>
        <a:p>
          <a:endParaRPr lang="en-US"/>
        </a:p>
      </dgm:t>
    </dgm:pt>
    <dgm:pt modelId="{442FC43B-0280-47C8-84F1-6470A75108E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Presentations</a:t>
          </a:r>
        </a:p>
      </dgm:t>
    </dgm:pt>
    <dgm:pt modelId="{DCB6A1D1-8CC4-4571-955E-707650A2D709}" type="parTrans" cxnId="{3B4C1195-9FD4-4A87-A17D-AEB75099589C}">
      <dgm:prSet/>
      <dgm:spPr/>
      <dgm:t>
        <a:bodyPr/>
        <a:lstStyle/>
        <a:p>
          <a:endParaRPr lang="en-US"/>
        </a:p>
      </dgm:t>
    </dgm:pt>
    <dgm:pt modelId="{A6922C08-8233-4087-B1EE-A36485AC6123}" type="sibTrans" cxnId="{3B4C1195-9FD4-4A87-A17D-AEB75099589C}">
      <dgm:prSet/>
      <dgm:spPr/>
      <dgm:t>
        <a:bodyPr/>
        <a:lstStyle/>
        <a:p>
          <a:endParaRPr lang="en-US"/>
        </a:p>
      </dgm:t>
    </dgm:pt>
    <dgm:pt modelId="{68E3D371-602C-4B33-B63E-8B2B78EA5DD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b="1" dirty="0"/>
            <a:t>Conclusion</a:t>
          </a:r>
          <a:endParaRPr lang="en-US" sz="1800" b="1" dirty="0"/>
        </a:p>
      </dgm:t>
    </dgm:pt>
    <dgm:pt modelId="{92115B7D-201A-420F-A62A-63CF0DF0D723}" type="parTrans" cxnId="{E8917D1C-33CC-45E5-982D-FB2960B73102}">
      <dgm:prSet/>
      <dgm:spPr/>
      <dgm:t>
        <a:bodyPr/>
        <a:lstStyle/>
        <a:p>
          <a:endParaRPr lang="en-US"/>
        </a:p>
      </dgm:t>
    </dgm:pt>
    <dgm:pt modelId="{EF792005-5530-44D4-AF3E-6BA661147B1E}" type="sibTrans" cxnId="{E8917D1C-33CC-45E5-982D-FB2960B73102}">
      <dgm:prSet/>
      <dgm:spPr/>
      <dgm:t>
        <a:bodyPr/>
        <a:lstStyle/>
        <a:p>
          <a:endParaRPr lang="en-US"/>
        </a:p>
      </dgm:t>
    </dgm:pt>
    <dgm:pt modelId="{8413A03B-536C-4ACA-825E-A15D8CEE9399}" type="pres">
      <dgm:prSet presAssocID="{090AA4FD-346A-4DB0-9495-674EB2D8E36E}" presName="root" presStyleCnt="0">
        <dgm:presLayoutVars>
          <dgm:dir/>
          <dgm:resizeHandles val="exact"/>
        </dgm:presLayoutVars>
      </dgm:prSet>
      <dgm:spPr/>
    </dgm:pt>
    <dgm:pt modelId="{86DF53DF-ABEA-4B2E-82C3-3D716A8A782B}" type="pres">
      <dgm:prSet presAssocID="{844E480C-1631-47E0-9F05-72CD856BDCAD}" presName="compNode" presStyleCnt="0"/>
      <dgm:spPr/>
    </dgm:pt>
    <dgm:pt modelId="{0BDB82A5-1499-4729-808F-CFA815305536}" type="pres">
      <dgm:prSet presAssocID="{844E480C-1631-47E0-9F05-72CD856BDCAD}" presName="bgRect" presStyleLbl="bgShp" presStyleIdx="0" presStyleCnt="5" custScaleY="76809"/>
      <dgm:spPr/>
    </dgm:pt>
    <dgm:pt modelId="{60FA13CE-CDCD-4B29-AE29-36F483EB546A}" type="pres">
      <dgm:prSet presAssocID="{844E480C-1631-47E0-9F05-72CD856BDCAD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A413D704-F2E5-45E3-883C-35F9C9103173}" type="pres">
      <dgm:prSet presAssocID="{844E480C-1631-47E0-9F05-72CD856BDCAD}" presName="spaceRect" presStyleCnt="0"/>
      <dgm:spPr/>
    </dgm:pt>
    <dgm:pt modelId="{1292A2FD-EFB7-41CC-BE2D-A1EEC3E820E7}" type="pres">
      <dgm:prSet presAssocID="{844E480C-1631-47E0-9F05-72CD856BDCAD}" presName="parTx" presStyleLbl="revTx" presStyleIdx="0" presStyleCnt="5">
        <dgm:presLayoutVars>
          <dgm:chMax val="0"/>
          <dgm:chPref val="0"/>
        </dgm:presLayoutVars>
      </dgm:prSet>
      <dgm:spPr/>
    </dgm:pt>
    <dgm:pt modelId="{CBF10524-E953-4C25-B6E1-46BBB86901A1}" type="pres">
      <dgm:prSet presAssocID="{32BB148F-08D4-4304-AEC6-CB59ADDE918E}" presName="sibTrans" presStyleCnt="0"/>
      <dgm:spPr/>
    </dgm:pt>
    <dgm:pt modelId="{9DC46353-066D-48AD-ACB3-51EFCC6A7CEC}" type="pres">
      <dgm:prSet presAssocID="{1CC6126F-BA83-4038-BFFB-348FCBDB8934}" presName="compNode" presStyleCnt="0"/>
      <dgm:spPr/>
    </dgm:pt>
    <dgm:pt modelId="{A3117B8D-B92A-407D-88C7-C8D75DC017E6}" type="pres">
      <dgm:prSet presAssocID="{1CC6126F-BA83-4038-BFFB-348FCBDB8934}" presName="bgRect" presStyleLbl="bgShp" presStyleIdx="1" presStyleCnt="5" custScaleY="79772" custLinFactNeighborY="-1327"/>
      <dgm:spPr/>
    </dgm:pt>
    <dgm:pt modelId="{D65F2C80-9E90-4EBE-8630-F6D47F204BD6}" type="pres">
      <dgm:prSet presAssocID="{1CC6126F-BA83-4038-BFFB-348FCBDB8934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E61F5251-F66D-461D-AA39-21A25678950F}" type="pres">
      <dgm:prSet presAssocID="{1CC6126F-BA83-4038-BFFB-348FCBDB8934}" presName="spaceRect" presStyleCnt="0"/>
      <dgm:spPr/>
    </dgm:pt>
    <dgm:pt modelId="{C079B1F1-9E12-4216-A2B1-9B6A8DE13EE4}" type="pres">
      <dgm:prSet presAssocID="{1CC6126F-BA83-4038-BFFB-348FCBDB8934}" presName="parTx" presStyleLbl="revTx" presStyleIdx="1" presStyleCnt="5">
        <dgm:presLayoutVars>
          <dgm:chMax val="0"/>
          <dgm:chPref val="0"/>
        </dgm:presLayoutVars>
      </dgm:prSet>
      <dgm:spPr/>
    </dgm:pt>
    <dgm:pt modelId="{6C95C570-9131-4C81-8675-5CC337D1F41B}" type="pres">
      <dgm:prSet presAssocID="{6D686A75-DF1C-4201-9216-D45E99CB5985}" presName="sibTrans" presStyleCnt="0"/>
      <dgm:spPr/>
    </dgm:pt>
    <dgm:pt modelId="{55462EA7-C6C0-4803-A96B-034FF3DB4B81}" type="pres">
      <dgm:prSet presAssocID="{0100376E-70CE-40B2-9731-E626329AC9B1}" presName="compNode" presStyleCnt="0"/>
      <dgm:spPr/>
    </dgm:pt>
    <dgm:pt modelId="{393ABED9-A11B-4D98-9FB5-37005F5644BF}" type="pres">
      <dgm:prSet presAssocID="{0100376E-70CE-40B2-9731-E626329AC9B1}" presName="bgRect" presStyleLbl="bgShp" presStyleIdx="2" presStyleCnt="5" custScaleX="99484" custScaleY="66939" custLinFactNeighborX="516" custLinFactNeighborY="-17207"/>
      <dgm:spPr/>
    </dgm:pt>
    <dgm:pt modelId="{DCEB4347-F456-468B-8383-E44A8B0BF3F6}" type="pres">
      <dgm:prSet presAssocID="{0100376E-70CE-40B2-9731-E626329AC9B1}" presName="iconRect" presStyleLbl="node1" presStyleIdx="2" presStyleCnt="5" custLinFactNeighborX="1663" custLinFactNeighborY="-3128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ause"/>
        </a:ext>
      </dgm:extLst>
    </dgm:pt>
    <dgm:pt modelId="{7A56F6B3-8781-4AD5-B4F7-91ED2E811AE8}" type="pres">
      <dgm:prSet presAssocID="{0100376E-70CE-40B2-9731-E626329AC9B1}" presName="spaceRect" presStyleCnt="0"/>
      <dgm:spPr/>
    </dgm:pt>
    <dgm:pt modelId="{5BD63417-75E5-45A1-99BE-13B01E4D748D}" type="pres">
      <dgm:prSet presAssocID="{0100376E-70CE-40B2-9731-E626329AC9B1}" presName="parTx" presStyleLbl="revTx" presStyleIdx="2" presStyleCnt="5" custScaleY="70721" custLinFactNeighborX="367" custLinFactNeighborY="-17207">
        <dgm:presLayoutVars>
          <dgm:chMax val="0"/>
          <dgm:chPref val="0"/>
        </dgm:presLayoutVars>
      </dgm:prSet>
      <dgm:spPr/>
    </dgm:pt>
    <dgm:pt modelId="{B524046D-DED2-4855-B6E3-17A0358B544C}" type="pres">
      <dgm:prSet presAssocID="{4F6696BA-FF19-40B0-90E8-880C6BADA184}" presName="sibTrans" presStyleCnt="0"/>
      <dgm:spPr/>
    </dgm:pt>
    <dgm:pt modelId="{8BEEDA9A-9A7B-4563-9431-D6103450C993}" type="pres">
      <dgm:prSet presAssocID="{442FC43B-0280-47C8-84F1-6470A75108EB}" presName="compNode" presStyleCnt="0"/>
      <dgm:spPr/>
    </dgm:pt>
    <dgm:pt modelId="{2CC1D243-6DF4-4A5A-8F0D-2E214FFE2D4A}" type="pres">
      <dgm:prSet presAssocID="{442FC43B-0280-47C8-84F1-6470A75108EB}" presName="bgRect" presStyleLbl="bgShp" presStyleIdx="3" presStyleCnt="5" custScaleY="67779" custLinFactNeighborY="-32764"/>
      <dgm:spPr/>
    </dgm:pt>
    <dgm:pt modelId="{2C5FCCE4-B764-4484-ADB7-A7E1412A0676}" type="pres">
      <dgm:prSet presAssocID="{442FC43B-0280-47C8-84F1-6470A75108EB}" presName="iconRect" presStyleLbl="node1" presStyleIdx="3" presStyleCnt="5" custLinFactNeighborX="-5492" custLinFactNeighborY="-46970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jector screen"/>
        </a:ext>
      </dgm:extLst>
    </dgm:pt>
    <dgm:pt modelId="{BC3508C9-4851-420D-9B71-4CAC8177F418}" type="pres">
      <dgm:prSet presAssocID="{442FC43B-0280-47C8-84F1-6470A75108EB}" presName="spaceRect" presStyleCnt="0"/>
      <dgm:spPr/>
    </dgm:pt>
    <dgm:pt modelId="{616FF7BE-A832-46A4-BF47-04B2CF2FCDED}" type="pres">
      <dgm:prSet presAssocID="{442FC43B-0280-47C8-84F1-6470A75108EB}" presName="parTx" presStyleLbl="revTx" presStyleIdx="3" presStyleCnt="5" custScaleY="74144" custLinFactNeighborX="0" custLinFactNeighborY="-26870">
        <dgm:presLayoutVars>
          <dgm:chMax val="0"/>
          <dgm:chPref val="0"/>
        </dgm:presLayoutVars>
      </dgm:prSet>
      <dgm:spPr/>
    </dgm:pt>
    <dgm:pt modelId="{D24FEECF-90AD-4F3F-9319-7D91C501B389}" type="pres">
      <dgm:prSet presAssocID="{A6922C08-8233-4087-B1EE-A36485AC6123}" presName="sibTrans" presStyleCnt="0"/>
      <dgm:spPr/>
    </dgm:pt>
    <dgm:pt modelId="{BF4109FF-1834-40D7-8D03-C63F8CA16F1B}" type="pres">
      <dgm:prSet presAssocID="{68E3D371-602C-4B33-B63E-8B2B78EA5DD0}" presName="compNode" presStyleCnt="0"/>
      <dgm:spPr/>
    </dgm:pt>
    <dgm:pt modelId="{9718ED51-F715-4927-8DAC-C690CC61C0C9}" type="pres">
      <dgm:prSet presAssocID="{68E3D371-602C-4B33-B63E-8B2B78EA5DD0}" presName="bgRect" presStyleLbl="bgShp" presStyleIdx="4" presStyleCnt="5" custScaleY="81529" custLinFactNeighborX="150" custLinFactNeighborY="-46804"/>
      <dgm:spPr/>
    </dgm:pt>
    <dgm:pt modelId="{A2B36176-A87C-4109-9F79-728747EA1816}" type="pres">
      <dgm:prSet presAssocID="{68E3D371-602C-4B33-B63E-8B2B78EA5DD0}" presName="iconRect" presStyleLbl="node1" presStyleIdx="4" presStyleCnt="5" custLinFactNeighborX="-5492" custLinFactNeighborY="-7964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vel"/>
        </a:ext>
      </dgm:extLst>
    </dgm:pt>
    <dgm:pt modelId="{9386D7DE-8A21-452F-8C0E-A44D1D207534}" type="pres">
      <dgm:prSet presAssocID="{68E3D371-602C-4B33-B63E-8B2B78EA5DD0}" presName="spaceRect" presStyleCnt="0"/>
      <dgm:spPr/>
    </dgm:pt>
    <dgm:pt modelId="{DF90AEFC-F857-457A-AA21-FAD9CEA09043}" type="pres">
      <dgm:prSet presAssocID="{68E3D371-602C-4B33-B63E-8B2B78EA5DD0}" presName="parTx" presStyleLbl="revTx" presStyleIdx="4" presStyleCnt="5" custScaleY="81846" custLinFactNeighborX="213" custLinFactNeighborY="-55880">
        <dgm:presLayoutVars>
          <dgm:chMax val="0"/>
          <dgm:chPref val="0"/>
        </dgm:presLayoutVars>
      </dgm:prSet>
      <dgm:spPr/>
    </dgm:pt>
  </dgm:ptLst>
  <dgm:cxnLst>
    <dgm:cxn modelId="{5EB8C30D-16D1-44C6-A162-FA64DDC93100}" type="presOf" srcId="{090AA4FD-346A-4DB0-9495-674EB2D8E36E}" destId="{8413A03B-536C-4ACA-825E-A15D8CEE9399}" srcOrd="0" destOrd="0" presId="urn:microsoft.com/office/officeart/2018/2/layout/IconVerticalSolidList"/>
    <dgm:cxn modelId="{93FC5F17-E145-4F9E-BECD-31F30C4D39BA}" type="presOf" srcId="{442FC43B-0280-47C8-84F1-6470A75108EB}" destId="{616FF7BE-A832-46A4-BF47-04B2CF2FCDED}" srcOrd="0" destOrd="0" presId="urn:microsoft.com/office/officeart/2018/2/layout/IconVerticalSolidList"/>
    <dgm:cxn modelId="{E8917D1C-33CC-45E5-982D-FB2960B73102}" srcId="{090AA4FD-346A-4DB0-9495-674EB2D8E36E}" destId="{68E3D371-602C-4B33-B63E-8B2B78EA5DD0}" srcOrd="4" destOrd="0" parTransId="{92115B7D-201A-420F-A62A-63CF0DF0D723}" sibTransId="{EF792005-5530-44D4-AF3E-6BA661147B1E}"/>
    <dgm:cxn modelId="{0CEB8137-2F47-4581-A229-F7208355A4BA}" srcId="{090AA4FD-346A-4DB0-9495-674EB2D8E36E}" destId="{0100376E-70CE-40B2-9731-E626329AC9B1}" srcOrd="2" destOrd="0" parTransId="{8E4A9A0A-96FB-4139-B864-51C689EE9134}" sibTransId="{4F6696BA-FF19-40B0-90E8-880C6BADA184}"/>
    <dgm:cxn modelId="{3048CB60-C3BB-4D15-B62D-D254E17D9BB3}" type="presOf" srcId="{1CC6126F-BA83-4038-BFFB-348FCBDB8934}" destId="{C079B1F1-9E12-4216-A2B1-9B6A8DE13EE4}" srcOrd="0" destOrd="0" presId="urn:microsoft.com/office/officeart/2018/2/layout/IconVerticalSolidList"/>
    <dgm:cxn modelId="{2F300491-70C5-4E4D-A472-011A61C50639}" type="presOf" srcId="{844E480C-1631-47E0-9F05-72CD856BDCAD}" destId="{1292A2FD-EFB7-41CC-BE2D-A1EEC3E820E7}" srcOrd="0" destOrd="0" presId="urn:microsoft.com/office/officeart/2018/2/layout/IconVerticalSolidList"/>
    <dgm:cxn modelId="{3B4C1195-9FD4-4A87-A17D-AEB75099589C}" srcId="{090AA4FD-346A-4DB0-9495-674EB2D8E36E}" destId="{442FC43B-0280-47C8-84F1-6470A75108EB}" srcOrd="3" destOrd="0" parTransId="{DCB6A1D1-8CC4-4571-955E-707650A2D709}" sibTransId="{A6922C08-8233-4087-B1EE-A36485AC6123}"/>
    <dgm:cxn modelId="{F6D95096-4CB7-4FA4-ACC4-7A706DF633E2}" srcId="{090AA4FD-346A-4DB0-9495-674EB2D8E36E}" destId="{844E480C-1631-47E0-9F05-72CD856BDCAD}" srcOrd="0" destOrd="0" parTransId="{B7FFF4FA-A073-4AC2-9BB0-4CAFEE57DBA8}" sibTransId="{32BB148F-08D4-4304-AEC6-CB59ADDE918E}"/>
    <dgm:cxn modelId="{F0E4C5B5-7B3B-48A1-A075-49A12CC36095}" type="presOf" srcId="{0100376E-70CE-40B2-9731-E626329AC9B1}" destId="{5BD63417-75E5-45A1-99BE-13B01E4D748D}" srcOrd="0" destOrd="0" presId="urn:microsoft.com/office/officeart/2018/2/layout/IconVerticalSolidList"/>
    <dgm:cxn modelId="{AD7497E4-02FA-4D97-90E5-F70D8776A70B}" type="presOf" srcId="{68E3D371-602C-4B33-B63E-8B2B78EA5DD0}" destId="{DF90AEFC-F857-457A-AA21-FAD9CEA09043}" srcOrd="0" destOrd="0" presId="urn:microsoft.com/office/officeart/2018/2/layout/IconVerticalSolidList"/>
    <dgm:cxn modelId="{F0EC9CFB-EC53-4640-A5EC-BFA0E9258BD3}" srcId="{090AA4FD-346A-4DB0-9495-674EB2D8E36E}" destId="{1CC6126F-BA83-4038-BFFB-348FCBDB8934}" srcOrd="1" destOrd="0" parTransId="{36C706A7-E06D-4850-BCF0-2BBBD4C40FF0}" sibTransId="{6D686A75-DF1C-4201-9216-D45E99CB5985}"/>
    <dgm:cxn modelId="{61AF122C-2895-41DF-84C4-AF31F04FA746}" type="presParOf" srcId="{8413A03B-536C-4ACA-825E-A15D8CEE9399}" destId="{86DF53DF-ABEA-4B2E-82C3-3D716A8A782B}" srcOrd="0" destOrd="0" presId="urn:microsoft.com/office/officeart/2018/2/layout/IconVerticalSolidList"/>
    <dgm:cxn modelId="{D01E88A3-3D73-4823-AF41-388043642A92}" type="presParOf" srcId="{86DF53DF-ABEA-4B2E-82C3-3D716A8A782B}" destId="{0BDB82A5-1499-4729-808F-CFA815305536}" srcOrd="0" destOrd="0" presId="urn:microsoft.com/office/officeart/2018/2/layout/IconVerticalSolidList"/>
    <dgm:cxn modelId="{E8E4916F-4D31-41F3-8C6F-BB30A05A527D}" type="presParOf" srcId="{86DF53DF-ABEA-4B2E-82C3-3D716A8A782B}" destId="{60FA13CE-CDCD-4B29-AE29-36F483EB546A}" srcOrd="1" destOrd="0" presId="urn:microsoft.com/office/officeart/2018/2/layout/IconVerticalSolidList"/>
    <dgm:cxn modelId="{6677182E-82C9-49A7-8797-68E21630B1C1}" type="presParOf" srcId="{86DF53DF-ABEA-4B2E-82C3-3D716A8A782B}" destId="{A413D704-F2E5-45E3-883C-35F9C9103173}" srcOrd="2" destOrd="0" presId="urn:microsoft.com/office/officeart/2018/2/layout/IconVerticalSolidList"/>
    <dgm:cxn modelId="{476A437B-4031-44AE-B2AE-3B49A1D37D8B}" type="presParOf" srcId="{86DF53DF-ABEA-4B2E-82C3-3D716A8A782B}" destId="{1292A2FD-EFB7-41CC-BE2D-A1EEC3E820E7}" srcOrd="3" destOrd="0" presId="urn:microsoft.com/office/officeart/2018/2/layout/IconVerticalSolidList"/>
    <dgm:cxn modelId="{AA8A43F1-E253-4DAE-A6A3-7C26527863BE}" type="presParOf" srcId="{8413A03B-536C-4ACA-825E-A15D8CEE9399}" destId="{CBF10524-E953-4C25-B6E1-46BBB86901A1}" srcOrd="1" destOrd="0" presId="urn:microsoft.com/office/officeart/2018/2/layout/IconVerticalSolidList"/>
    <dgm:cxn modelId="{7065217E-12F6-44B7-A39F-1EFA09B3C71E}" type="presParOf" srcId="{8413A03B-536C-4ACA-825E-A15D8CEE9399}" destId="{9DC46353-066D-48AD-ACB3-51EFCC6A7CEC}" srcOrd="2" destOrd="0" presId="urn:microsoft.com/office/officeart/2018/2/layout/IconVerticalSolidList"/>
    <dgm:cxn modelId="{F4D39381-4836-490E-BE5B-4124D80B6CF4}" type="presParOf" srcId="{9DC46353-066D-48AD-ACB3-51EFCC6A7CEC}" destId="{A3117B8D-B92A-407D-88C7-C8D75DC017E6}" srcOrd="0" destOrd="0" presId="urn:microsoft.com/office/officeart/2018/2/layout/IconVerticalSolidList"/>
    <dgm:cxn modelId="{E4928AA9-4C42-4D1C-B710-4ADD08EDDCAF}" type="presParOf" srcId="{9DC46353-066D-48AD-ACB3-51EFCC6A7CEC}" destId="{D65F2C80-9E90-4EBE-8630-F6D47F204BD6}" srcOrd="1" destOrd="0" presId="urn:microsoft.com/office/officeart/2018/2/layout/IconVerticalSolidList"/>
    <dgm:cxn modelId="{F51E8B1A-5E8E-412C-A104-7192FBD598B9}" type="presParOf" srcId="{9DC46353-066D-48AD-ACB3-51EFCC6A7CEC}" destId="{E61F5251-F66D-461D-AA39-21A25678950F}" srcOrd="2" destOrd="0" presId="urn:microsoft.com/office/officeart/2018/2/layout/IconVerticalSolidList"/>
    <dgm:cxn modelId="{4874A40D-5524-4580-9A1B-923E142D83EC}" type="presParOf" srcId="{9DC46353-066D-48AD-ACB3-51EFCC6A7CEC}" destId="{C079B1F1-9E12-4216-A2B1-9B6A8DE13EE4}" srcOrd="3" destOrd="0" presId="urn:microsoft.com/office/officeart/2018/2/layout/IconVerticalSolidList"/>
    <dgm:cxn modelId="{9B25D7C9-CBE1-4EC9-85BC-265FE8C3FFA6}" type="presParOf" srcId="{8413A03B-536C-4ACA-825E-A15D8CEE9399}" destId="{6C95C570-9131-4C81-8675-5CC337D1F41B}" srcOrd="3" destOrd="0" presId="urn:microsoft.com/office/officeart/2018/2/layout/IconVerticalSolidList"/>
    <dgm:cxn modelId="{F6E5894D-2655-4D82-A52C-FDEDFEC7F35A}" type="presParOf" srcId="{8413A03B-536C-4ACA-825E-A15D8CEE9399}" destId="{55462EA7-C6C0-4803-A96B-034FF3DB4B81}" srcOrd="4" destOrd="0" presId="urn:microsoft.com/office/officeart/2018/2/layout/IconVerticalSolidList"/>
    <dgm:cxn modelId="{3BF19909-DCB8-4377-AE1A-B63254820CAC}" type="presParOf" srcId="{55462EA7-C6C0-4803-A96B-034FF3DB4B81}" destId="{393ABED9-A11B-4D98-9FB5-37005F5644BF}" srcOrd="0" destOrd="0" presId="urn:microsoft.com/office/officeart/2018/2/layout/IconVerticalSolidList"/>
    <dgm:cxn modelId="{77AAA89D-FBFA-4EF6-BE31-79F4AEC0A591}" type="presParOf" srcId="{55462EA7-C6C0-4803-A96B-034FF3DB4B81}" destId="{DCEB4347-F456-468B-8383-E44A8B0BF3F6}" srcOrd="1" destOrd="0" presId="urn:microsoft.com/office/officeart/2018/2/layout/IconVerticalSolidList"/>
    <dgm:cxn modelId="{CA6FEEDB-8E9A-426F-9349-EB83844D729C}" type="presParOf" srcId="{55462EA7-C6C0-4803-A96B-034FF3DB4B81}" destId="{7A56F6B3-8781-4AD5-B4F7-91ED2E811AE8}" srcOrd="2" destOrd="0" presId="urn:microsoft.com/office/officeart/2018/2/layout/IconVerticalSolidList"/>
    <dgm:cxn modelId="{3A6B310F-DA39-4F71-9F80-31E02F13408F}" type="presParOf" srcId="{55462EA7-C6C0-4803-A96B-034FF3DB4B81}" destId="{5BD63417-75E5-45A1-99BE-13B01E4D748D}" srcOrd="3" destOrd="0" presId="urn:microsoft.com/office/officeart/2018/2/layout/IconVerticalSolidList"/>
    <dgm:cxn modelId="{AF7C0A82-A229-4978-A11D-5F0D38676508}" type="presParOf" srcId="{8413A03B-536C-4ACA-825E-A15D8CEE9399}" destId="{B524046D-DED2-4855-B6E3-17A0358B544C}" srcOrd="5" destOrd="0" presId="urn:microsoft.com/office/officeart/2018/2/layout/IconVerticalSolidList"/>
    <dgm:cxn modelId="{0E535E02-2A86-4FDB-B343-F2473E16F08A}" type="presParOf" srcId="{8413A03B-536C-4ACA-825E-A15D8CEE9399}" destId="{8BEEDA9A-9A7B-4563-9431-D6103450C993}" srcOrd="6" destOrd="0" presId="urn:microsoft.com/office/officeart/2018/2/layout/IconVerticalSolidList"/>
    <dgm:cxn modelId="{4FD6829F-7925-46F0-AC06-F616DFE38B46}" type="presParOf" srcId="{8BEEDA9A-9A7B-4563-9431-D6103450C993}" destId="{2CC1D243-6DF4-4A5A-8F0D-2E214FFE2D4A}" srcOrd="0" destOrd="0" presId="urn:microsoft.com/office/officeart/2018/2/layout/IconVerticalSolidList"/>
    <dgm:cxn modelId="{8AC18BEC-0E3A-4E1A-8988-B121B44C0710}" type="presParOf" srcId="{8BEEDA9A-9A7B-4563-9431-D6103450C993}" destId="{2C5FCCE4-B764-4484-ADB7-A7E1412A0676}" srcOrd="1" destOrd="0" presId="urn:microsoft.com/office/officeart/2018/2/layout/IconVerticalSolidList"/>
    <dgm:cxn modelId="{1CBE0945-A83E-4F50-8363-D92FDB39D444}" type="presParOf" srcId="{8BEEDA9A-9A7B-4563-9431-D6103450C993}" destId="{BC3508C9-4851-420D-9B71-4CAC8177F418}" srcOrd="2" destOrd="0" presId="urn:microsoft.com/office/officeart/2018/2/layout/IconVerticalSolidList"/>
    <dgm:cxn modelId="{9094C951-AFDC-4835-A2DB-19AA13B45290}" type="presParOf" srcId="{8BEEDA9A-9A7B-4563-9431-D6103450C993}" destId="{616FF7BE-A832-46A4-BF47-04B2CF2FCDED}" srcOrd="3" destOrd="0" presId="urn:microsoft.com/office/officeart/2018/2/layout/IconVerticalSolidList"/>
    <dgm:cxn modelId="{44FC3361-6427-4234-BF82-F5F72C5429EE}" type="presParOf" srcId="{8413A03B-536C-4ACA-825E-A15D8CEE9399}" destId="{D24FEECF-90AD-4F3F-9319-7D91C501B389}" srcOrd="7" destOrd="0" presId="urn:microsoft.com/office/officeart/2018/2/layout/IconVerticalSolidList"/>
    <dgm:cxn modelId="{62937A0F-79B4-425B-B6B5-29151A6CA538}" type="presParOf" srcId="{8413A03B-536C-4ACA-825E-A15D8CEE9399}" destId="{BF4109FF-1834-40D7-8D03-C63F8CA16F1B}" srcOrd="8" destOrd="0" presId="urn:microsoft.com/office/officeart/2018/2/layout/IconVerticalSolidList"/>
    <dgm:cxn modelId="{25C288D3-CE39-44D3-847C-B8CFBC071CFC}" type="presParOf" srcId="{BF4109FF-1834-40D7-8D03-C63F8CA16F1B}" destId="{9718ED51-F715-4927-8DAC-C690CC61C0C9}" srcOrd="0" destOrd="0" presId="urn:microsoft.com/office/officeart/2018/2/layout/IconVerticalSolidList"/>
    <dgm:cxn modelId="{8B29454F-9BEB-4314-AED0-0522FC2F096D}" type="presParOf" srcId="{BF4109FF-1834-40D7-8D03-C63F8CA16F1B}" destId="{A2B36176-A87C-4109-9F79-728747EA1816}" srcOrd="1" destOrd="0" presId="urn:microsoft.com/office/officeart/2018/2/layout/IconVerticalSolidList"/>
    <dgm:cxn modelId="{65810B8C-6EDB-4124-A0A1-1252F5F01D9F}" type="presParOf" srcId="{BF4109FF-1834-40D7-8D03-C63F8CA16F1B}" destId="{9386D7DE-8A21-452F-8C0E-A44D1D207534}" srcOrd="2" destOrd="0" presId="urn:microsoft.com/office/officeart/2018/2/layout/IconVerticalSolidList"/>
    <dgm:cxn modelId="{590F077B-DB7F-4216-ABEE-7EA9DFAA5538}" type="presParOf" srcId="{BF4109FF-1834-40D7-8D03-C63F8CA16F1B}" destId="{DF90AEFC-F857-457A-AA21-FAD9CEA0904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B82A5-1499-4729-808F-CFA815305536}">
      <dsp:nvSpPr>
        <dsp:cNvPr id="0" name=""/>
        <dsp:cNvSpPr/>
      </dsp:nvSpPr>
      <dsp:spPr>
        <a:xfrm>
          <a:off x="0" y="101289"/>
          <a:ext cx="3276600" cy="64483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FA13CE-CDCD-4B29-AE29-36F483EB546A}">
      <dsp:nvSpPr>
        <dsp:cNvPr id="0" name=""/>
        <dsp:cNvSpPr/>
      </dsp:nvSpPr>
      <dsp:spPr>
        <a:xfrm>
          <a:off x="253958" y="192836"/>
          <a:ext cx="461742" cy="46174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92A2FD-EFB7-41CC-BE2D-A1EEC3E820E7}">
      <dsp:nvSpPr>
        <dsp:cNvPr id="0" name=""/>
        <dsp:cNvSpPr/>
      </dsp:nvSpPr>
      <dsp:spPr>
        <a:xfrm>
          <a:off x="969659" y="3941"/>
          <a:ext cx="2306940" cy="839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850" tIns="88850" rIns="88850" bIns="8885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Welcome &amp; Introductions</a:t>
          </a:r>
        </a:p>
      </dsp:txBody>
      <dsp:txXfrm>
        <a:off x="969659" y="3941"/>
        <a:ext cx="2306940" cy="839532"/>
      </dsp:txXfrm>
    </dsp:sp>
    <dsp:sp modelId="{A3117B8D-B92A-407D-88C7-C8D75DC017E6}">
      <dsp:nvSpPr>
        <dsp:cNvPr id="0" name=""/>
        <dsp:cNvSpPr/>
      </dsp:nvSpPr>
      <dsp:spPr>
        <a:xfrm>
          <a:off x="0" y="1127126"/>
          <a:ext cx="3276600" cy="66971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5F2C80-9E90-4EBE-8630-F6D47F204BD6}">
      <dsp:nvSpPr>
        <dsp:cNvPr id="0" name=""/>
        <dsp:cNvSpPr/>
      </dsp:nvSpPr>
      <dsp:spPr>
        <a:xfrm>
          <a:off x="253958" y="1242251"/>
          <a:ext cx="461742" cy="46174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79B1F1-9E12-4216-A2B1-9B6A8DE13EE4}">
      <dsp:nvSpPr>
        <dsp:cNvPr id="0" name=""/>
        <dsp:cNvSpPr/>
      </dsp:nvSpPr>
      <dsp:spPr>
        <a:xfrm>
          <a:off x="969659" y="1053356"/>
          <a:ext cx="2306940" cy="839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850" tIns="88850" rIns="88850" bIns="8885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Presentations</a:t>
          </a:r>
        </a:p>
      </dsp:txBody>
      <dsp:txXfrm>
        <a:off x="969659" y="1053356"/>
        <a:ext cx="2306940" cy="839532"/>
      </dsp:txXfrm>
    </dsp:sp>
    <dsp:sp modelId="{393ABED9-A11B-4D98-9FB5-37005F5644BF}">
      <dsp:nvSpPr>
        <dsp:cNvPr id="0" name=""/>
        <dsp:cNvSpPr/>
      </dsp:nvSpPr>
      <dsp:spPr>
        <a:xfrm>
          <a:off x="16907" y="2097092"/>
          <a:ext cx="3259692" cy="56197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EB4347-F456-468B-8383-E44A8B0BF3F6}">
      <dsp:nvSpPr>
        <dsp:cNvPr id="0" name=""/>
        <dsp:cNvSpPr/>
      </dsp:nvSpPr>
      <dsp:spPr>
        <a:xfrm>
          <a:off x="253183" y="2147205"/>
          <a:ext cx="461742" cy="46174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D63417-75E5-45A1-99BE-13B01E4D748D}">
      <dsp:nvSpPr>
        <dsp:cNvPr id="0" name=""/>
        <dsp:cNvSpPr/>
      </dsp:nvSpPr>
      <dsp:spPr>
        <a:xfrm>
          <a:off x="969659" y="2081216"/>
          <a:ext cx="2306940" cy="5937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850" tIns="88850" rIns="88850" bIns="8885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Break</a:t>
          </a:r>
        </a:p>
      </dsp:txBody>
      <dsp:txXfrm>
        <a:off x="969659" y="2081216"/>
        <a:ext cx="2306940" cy="593725"/>
      </dsp:txXfrm>
    </dsp:sp>
    <dsp:sp modelId="{2CC1D243-6DF4-4A5A-8F0D-2E214FFE2D4A}">
      <dsp:nvSpPr>
        <dsp:cNvPr id="0" name=""/>
        <dsp:cNvSpPr/>
      </dsp:nvSpPr>
      <dsp:spPr>
        <a:xfrm>
          <a:off x="0" y="3012375"/>
          <a:ext cx="3276600" cy="5690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5FCCE4-B764-4484-ADB7-A7E1412A0676}">
      <dsp:nvSpPr>
        <dsp:cNvPr id="0" name=""/>
        <dsp:cNvSpPr/>
      </dsp:nvSpPr>
      <dsp:spPr>
        <a:xfrm>
          <a:off x="228599" y="3124200"/>
          <a:ext cx="461742" cy="46174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6FF7BE-A832-46A4-BF47-04B2CF2FCDED}">
      <dsp:nvSpPr>
        <dsp:cNvPr id="0" name=""/>
        <dsp:cNvSpPr/>
      </dsp:nvSpPr>
      <dsp:spPr>
        <a:xfrm>
          <a:off x="969659" y="3035138"/>
          <a:ext cx="2306940" cy="6224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850" tIns="88850" rIns="88850" bIns="8885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Presentations</a:t>
          </a:r>
        </a:p>
      </dsp:txBody>
      <dsp:txXfrm>
        <a:off x="969659" y="3035138"/>
        <a:ext cx="2306940" cy="622462"/>
      </dsp:txXfrm>
    </dsp:sp>
    <dsp:sp modelId="{9718ED51-F715-4927-8DAC-C690CC61C0C9}">
      <dsp:nvSpPr>
        <dsp:cNvPr id="0" name=""/>
        <dsp:cNvSpPr/>
      </dsp:nvSpPr>
      <dsp:spPr>
        <a:xfrm>
          <a:off x="0" y="3886201"/>
          <a:ext cx="3276600" cy="68446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B36176-A87C-4109-9F79-728747EA1816}">
      <dsp:nvSpPr>
        <dsp:cNvPr id="0" name=""/>
        <dsp:cNvSpPr/>
      </dsp:nvSpPr>
      <dsp:spPr>
        <a:xfrm>
          <a:off x="228599" y="4022727"/>
          <a:ext cx="461742" cy="46174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90AEFC-F857-457A-AA21-FAD9CEA09043}">
      <dsp:nvSpPr>
        <dsp:cNvPr id="0" name=""/>
        <dsp:cNvSpPr/>
      </dsp:nvSpPr>
      <dsp:spPr>
        <a:xfrm>
          <a:off x="969659" y="3808675"/>
          <a:ext cx="2306940" cy="6871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850" tIns="88850" rIns="88850" bIns="8885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Conclusion</a:t>
          </a:r>
          <a:endParaRPr lang="en-US" sz="1800" b="1" kern="1200" dirty="0"/>
        </a:p>
      </dsp:txBody>
      <dsp:txXfrm>
        <a:off x="969659" y="3808675"/>
        <a:ext cx="2306940" cy="6871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2"/>
            <a:ext cx="3169921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04" tIns="48302" rIns="96604" bIns="48302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2" y="2"/>
            <a:ext cx="3169921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04" tIns="48302" rIns="96604" bIns="48302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121142"/>
            <a:ext cx="3169921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04" tIns="48302" rIns="96604" bIns="48302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2" y="9121142"/>
            <a:ext cx="3169921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04" tIns="48302" rIns="96604" bIns="48302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765B5BB9-CEED-4974-8D2D-FDD2C454D5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0944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2"/>
            <a:ext cx="3169921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04" tIns="48302" rIns="96604" bIns="48302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2" y="2"/>
            <a:ext cx="3169921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04" tIns="48302" rIns="96604" bIns="48302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2313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3" y="4560571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04" tIns="48302" rIns="96604" bIns="483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121142"/>
            <a:ext cx="3169921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04" tIns="48302" rIns="96604" bIns="48302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2" y="9121142"/>
            <a:ext cx="3169921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04" tIns="48302" rIns="96604" bIns="48302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9BAF7D09-1574-4A09-BF6C-23837DA227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5435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6800" y="228600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04800" y="4191001"/>
            <a:ext cx="6553200" cy="4953000"/>
          </a:xfrm>
        </p:spPr>
        <p:txBody>
          <a:bodyPr/>
          <a:lstStyle/>
          <a:p>
            <a:r>
              <a:rPr lang="en-US" sz="1400" dirty="0"/>
              <a:t>Good Morning.  </a:t>
            </a:r>
          </a:p>
          <a:p>
            <a:endParaRPr lang="en-US" sz="1400" dirty="0"/>
          </a:p>
          <a:p>
            <a:r>
              <a:rPr lang="en-US" sz="1400" dirty="0"/>
              <a:t>My name is Stephanie Coffin, and I am </a:t>
            </a:r>
            <a:r>
              <a:rPr lang="en-US" sz="1400"/>
              <a:t>the Deputy Director </a:t>
            </a:r>
            <a:r>
              <a:rPr lang="en-US" sz="1400" dirty="0"/>
              <a:t>of the Office of Nuclear Regulatory Research at the NRC.</a:t>
            </a:r>
          </a:p>
          <a:p>
            <a:endParaRPr lang="en-US" sz="1400" dirty="0"/>
          </a:p>
          <a:p>
            <a:r>
              <a:rPr lang="en-US" sz="1400" dirty="0"/>
              <a:t>Welcome to our first virtual International MACCS Users Group meeting, and while I say good morning for many of you it is afternoon or evening. </a:t>
            </a:r>
          </a:p>
          <a:p>
            <a:endParaRPr lang="en-US" sz="1400" dirty="0"/>
          </a:p>
          <a:p>
            <a:r>
              <a:rPr lang="en-US" sz="1400" dirty="0"/>
              <a:t>I wanted to thank you for your collaborations and participation in CSARP, your in-kind contributions are beneficial to the NRC in may ways. . . and hopefully allow us to support you and your organizational needs.</a:t>
            </a:r>
          </a:p>
          <a:p>
            <a:endParaRPr lang="en-US" sz="1400" dirty="0"/>
          </a:p>
          <a:p>
            <a:r>
              <a:rPr lang="en-US" sz="1400" dirty="0"/>
              <a:t>The IMUG meeting has been held at the NRC for a number of years and due to the current limitations for large group gatherings and international travel, we have moved it to a virtual platform.  </a:t>
            </a:r>
          </a:p>
          <a:p>
            <a:endParaRPr lang="en-US" sz="1400" dirty="0"/>
          </a:p>
          <a:p>
            <a:r>
              <a:rPr lang="en-US" sz="1400" dirty="0"/>
              <a:t>As we broadcast around the world there may be some glitches along the way, please be patient with the technology.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97939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5EAD4C-67E2-4F14-935A-03217E15F357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111125"/>
            <a:ext cx="4800600" cy="3600450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015742"/>
            <a:ext cx="6858000" cy="5280658"/>
          </a:xfrm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400" dirty="0"/>
              <a:t>As I alluded to, and you see here, the MACCS User Group has participants from around the world.  </a:t>
            </a:r>
          </a:p>
          <a:p>
            <a:pPr eaLnBrk="1" hangingPunct="1">
              <a:lnSpc>
                <a:spcPct val="90000"/>
              </a:lnSpc>
            </a:pPr>
            <a:endParaRPr lang="en-US" sz="1400" dirty="0"/>
          </a:p>
          <a:p>
            <a:pPr eaLnBrk="1" hangingPunct="1">
              <a:lnSpc>
                <a:spcPct val="90000"/>
              </a:lnSpc>
            </a:pPr>
            <a:r>
              <a:rPr lang="en-US" sz="1400" dirty="0"/>
              <a:t>We have more than </a:t>
            </a:r>
            <a:r>
              <a:rPr lang="en-US" sz="1400" b="1" dirty="0"/>
              <a:t>65 participants </a:t>
            </a:r>
            <a:r>
              <a:rPr lang="en-US" sz="1400" dirty="0"/>
              <a:t>today from more than </a:t>
            </a:r>
            <a:r>
              <a:rPr lang="en-US" sz="1400" b="1" dirty="0"/>
              <a:t>600 MACCS users </a:t>
            </a:r>
            <a:r>
              <a:rPr lang="en-US" sz="1400" dirty="0"/>
              <a:t>in more than </a:t>
            </a:r>
            <a:r>
              <a:rPr lang="en-US" sz="1400" b="1" dirty="0"/>
              <a:t>20 countries </a:t>
            </a:r>
            <a:r>
              <a:rPr lang="en-US" sz="1400" dirty="0"/>
              <a:t>and </a:t>
            </a:r>
            <a:r>
              <a:rPr lang="en-US" sz="1400" b="1" dirty="0"/>
              <a:t>100 international organizations</a:t>
            </a:r>
            <a:r>
              <a:rPr lang="en-US" sz="1400" dirty="0"/>
              <a:t>. </a:t>
            </a:r>
          </a:p>
          <a:p>
            <a:pPr eaLnBrk="1" hangingPunct="1">
              <a:lnSpc>
                <a:spcPct val="90000"/>
              </a:lnSpc>
            </a:pPr>
            <a:endParaRPr lang="en-US" sz="1400" dirty="0"/>
          </a:p>
          <a:p>
            <a:pPr eaLnBrk="1" hangingPunct="1">
              <a:lnSpc>
                <a:spcPct val="90000"/>
              </a:lnSpc>
            </a:pPr>
            <a:r>
              <a:rPr lang="en-US" sz="1400" dirty="0"/>
              <a:t>And international presentations this week from Canada, Japan, Switzerland, and the UK.</a:t>
            </a:r>
          </a:p>
          <a:p>
            <a:pPr eaLnBrk="1" hangingPunct="1">
              <a:lnSpc>
                <a:spcPct val="90000"/>
              </a:lnSpc>
            </a:pPr>
            <a:endParaRPr lang="en-US" sz="1400" dirty="0"/>
          </a:p>
          <a:p>
            <a:pPr eaLnBrk="1" hangingPunct="1">
              <a:lnSpc>
                <a:spcPct val="90000"/>
              </a:lnSpc>
            </a:pPr>
            <a:r>
              <a:rPr lang="en-US" sz="1400" dirty="0"/>
              <a:t>At the NRC, we continue to use MACCS as a tool to:</a:t>
            </a:r>
          </a:p>
          <a:p>
            <a:pPr marL="40005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ct val="0"/>
              </a:spcAft>
            </a:pPr>
            <a:endParaRPr lang="en-US" sz="1400" kern="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pPr marL="40005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ct val="0"/>
              </a:spcAft>
            </a:pPr>
            <a:r>
              <a:rPr lang="en-US" sz="1400" kern="0" dirty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rPr>
              <a:t>Support resolution of safety issues concerning offsite consequences of nuclear              power-related accidents</a:t>
            </a:r>
          </a:p>
          <a:p>
            <a:pPr marL="800100" lvl="1">
              <a:spcBef>
                <a:spcPts val="200"/>
              </a:spcBef>
            </a:pPr>
            <a:endParaRPr lang="en-US" sz="1400" kern="0" dirty="0"/>
          </a:p>
          <a:p>
            <a:pPr marL="400050">
              <a:spcBef>
                <a:spcPts val="200"/>
              </a:spcBef>
            </a:pPr>
            <a:r>
              <a:rPr lang="en-US" sz="1400" kern="0" dirty="0"/>
              <a:t>Maintain and develop codes for consequence analysis for NRC use and by others</a:t>
            </a:r>
          </a:p>
          <a:p>
            <a:pPr marL="400050">
              <a:spcBef>
                <a:spcPts val="200"/>
              </a:spcBef>
            </a:pPr>
            <a:endParaRPr lang="en-US" sz="1400" kern="0" dirty="0"/>
          </a:p>
          <a:p>
            <a:pPr marL="400050">
              <a:spcBef>
                <a:spcPts val="200"/>
              </a:spcBef>
            </a:pPr>
            <a:r>
              <a:rPr lang="en-US" sz="1400" kern="0" dirty="0"/>
              <a:t>Perform consequence analyses to inform regulatory decision-making</a:t>
            </a:r>
          </a:p>
          <a:p>
            <a:pPr marL="400050">
              <a:spcBef>
                <a:spcPts val="200"/>
              </a:spcBef>
            </a:pPr>
            <a:endParaRPr lang="en-US" sz="1400" kern="0" dirty="0"/>
          </a:p>
          <a:p>
            <a:pPr marL="400050">
              <a:spcBef>
                <a:spcPts val="200"/>
              </a:spcBef>
            </a:pPr>
            <a:r>
              <a:rPr lang="en-US" sz="1400" kern="0" dirty="0"/>
              <a:t>Provide advice to internal and external stakeholders on issues related to consequence analysis</a:t>
            </a:r>
          </a:p>
          <a:p>
            <a:pPr eaLnBrk="1" hangingPunct="1">
              <a:lnSpc>
                <a:spcPct val="90000"/>
              </a:lnSpc>
            </a:pPr>
            <a:endParaRPr lang="en-US" sz="1400" dirty="0"/>
          </a:p>
          <a:p>
            <a:pPr eaLnBrk="1" hangingPunct="1">
              <a:lnSpc>
                <a:spcPct val="90000"/>
              </a:lnSpc>
            </a:pPr>
            <a:r>
              <a:rPr lang="en-US" sz="1400" dirty="0"/>
              <a:t>And as you will hear, we have been continuing to update and incorporate new models into MACCS.</a:t>
            </a:r>
          </a:p>
          <a:p>
            <a:pPr eaLnBrk="1" hangingPunct="1">
              <a:lnSpc>
                <a:spcPct val="90000"/>
              </a:lnSpc>
            </a:pPr>
            <a:endParaRPr lang="en-US" sz="1400" dirty="0"/>
          </a:p>
          <a:p>
            <a:pPr eaLnBrk="1" hangingPunct="1">
              <a:lnSpc>
                <a:spcPct val="90000"/>
              </a:lnSpc>
            </a:pP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364016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5EAD4C-67E2-4F14-935A-03217E15F357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152400"/>
            <a:ext cx="4800600" cy="3600450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350" y="4038600"/>
            <a:ext cx="7048500" cy="5410200"/>
          </a:xfrm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400" dirty="0"/>
              <a:t>While I don’t show the agenda here, I hope you find the IMUG agenda full of timely and interesting presentations, for example:</a:t>
            </a:r>
          </a:p>
          <a:p>
            <a:pPr eaLnBrk="1" hangingPunct="1">
              <a:lnSpc>
                <a:spcPct val="90000"/>
              </a:lnSpc>
            </a:pPr>
            <a:endParaRPr lang="en-US" sz="1400" dirty="0"/>
          </a:p>
          <a:p>
            <a:pPr eaLnBrk="1" hangingPunct="1">
              <a:lnSpc>
                <a:spcPct val="90000"/>
              </a:lnSpc>
            </a:pPr>
            <a:r>
              <a:rPr lang="en-US" sz="1400" dirty="0"/>
              <a:t>Information on the newly released MACCS 4.0 will predominate today’s presentations.  </a:t>
            </a:r>
          </a:p>
          <a:p>
            <a:pPr eaLnBrk="1" hangingPunct="1">
              <a:lnSpc>
                <a:spcPct val="90000"/>
              </a:lnSpc>
            </a:pPr>
            <a:endParaRPr lang="en-US" sz="1400" dirty="0"/>
          </a:p>
          <a:p>
            <a:pPr eaLnBrk="1" hangingPunct="1">
              <a:lnSpc>
                <a:spcPct val="90000"/>
              </a:lnSpc>
            </a:pPr>
            <a:r>
              <a:rPr lang="en-US" sz="1400" dirty="0"/>
              <a:t>Tuesday, the Japan NRA will present on Dose Reduction Factors around Japanese Nuclear Power Sites.  </a:t>
            </a:r>
          </a:p>
          <a:p>
            <a:pPr eaLnBrk="1" hangingPunct="1">
              <a:lnSpc>
                <a:spcPct val="90000"/>
              </a:lnSpc>
            </a:pPr>
            <a:endParaRPr lang="en-US" sz="1400" dirty="0"/>
          </a:p>
          <a:p>
            <a:pPr eaLnBrk="1" hangingPunct="1">
              <a:lnSpc>
                <a:spcPct val="90000"/>
              </a:lnSpc>
            </a:pPr>
            <a:r>
              <a:rPr lang="en-US" sz="1400" dirty="0"/>
              <a:t>And on Wednesday, the </a:t>
            </a:r>
            <a:r>
              <a:rPr lang="en-US" sz="1400" dirty="0" err="1"/>
              <a:t>SwissSafeTech</a:t>
            </a:r>
            <a:r>
              <a:rPr lang="en-US" sz="1400" dirty="0"/>
              <a:t> AG will present on the KKG PSA Level 3, Developments and Results.</a:t>
            </a:r>
          </a:p>
          <a:p>
            <a:pPr eaLnBrk="1" hangingPunct="1">
              <a:lnSpc>
                <a:spcPct val="90000"/>
              </a:lnSpc>
            </a:pPr>
            <a:endParaRPr lang="en-US" sz="1400" dirty="0"/>
          </a:p>
          <a:p>
            <a:pPr eaLnBrk="1" hangingPunct="1">
              <a:lnSpc>
                <a:spcPct val="90000"/>
              </a:lnSpc>
            </a:pPr>
            <a:r>
              <a:rPr lang="en-US" sz="1400" dirty="0"/>
              <a:t>And much more.</a:t>
            </a:r>
          </a:p>
          <a:p>
            <a:pPr eaLnBrk="1" hangingPunct="1">
              <a:lnSpc>
                <a:spcPct val="90000"/>
              </a:lnSpc>
            </a:pPr>
            <a:endParaRPr lang="en-US" sz="1400" dirty="0"/>
          </a:p>
          <a:p>
            <a:pPr eaLnBrk="1" hangingPunct="1">
              <a:lnSpc>
                <a:spcPct val="90000"/>
              </a:lnSpc>
            </a:pPr>
            <a:r>
              <a:rPr lang="en-US" sz="1400" dirty="0"/>
              <a:t>I hope you all find this an informative week and again thank you for joining us.</a:t>
            </a:r>
          </a:p>
          <a:p>
            <a:pPr eaLnBrk="1" hangingPunct="1">
              <a:lnSpc>
                <a:spcPct val="90000"/>
              </a:lnSpc>
            </a:pPr>
            <a:endParaRPr lang="en-US" sz="1400" dirty="0"/>
          </a:p>
          <a:p>
            <a:pPr eaLnBrk="1" hangingPunct="1">
              <a:lnSpc>
                <a:spcPct val="90000"/>
              </a:lnSpc>
            </a:pP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20647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branding-logo-hi-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57200"/>
            <a:ext cx="5486400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219200" y="2209800"/>
            <a:ext cx="6705600" cy="13716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RIC 2007</a:t>
            </a:r>
            <a:br>
              <a:rPr lang="en-US"/>
            </a:br>
            <a:r>
              <a:rPr lang="en-US"/>
              <a:t>Session Title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2133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Presenter</a:t>
            </a:r>
          </a:p>
          <a:p>
            <a:r>
              <a:rPr lang="en-US"/>
              <a:t>Organization</a:t>
            </a:r>
          </a:p>
          <a:p>
            <a:r>
              <a:rPr lang="en-US"/>
              <a:t>Date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229600" y="6477000"/>
            <a:ext cx="6858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87FCE-AD61-415B-B630-6957F0EDE1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19A9F-E6F8-43C8-AF22-2B27A58497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62650" y="1219200"/>
            <a:ext cx="180975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1219200"/>
            <a:ext cx="527685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ACFB3-E0F6-49AD-8DA2-0E87B67ED8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70CA-2E6F-422F-A60C-0A21B33FDDE5}" type="datetimeFigureOut">
              <a:rPr lang="en-US" smtClean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8D33-FBE0-482F-B414-0E5CC02CA9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70CA-2E6F-422F-A60C-0A21B33FDDE5}" type="datetimeFigureOut">
              <a:rPr lang="en-US" smtClean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8D33-FBE0-482F-B414-0E5CC02CA9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70CA-2E6F-422F-A60C-0A21B33FDDE5}" type="datetimeFigureOut">
              <a:rPr lang="en-US" smtClean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8D33-FBE0-482F-B414-0E5CC02CA9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70CA-2E6F-422F-A60C-0A21B33FDDE5}" type="datetimeFigureOut">
              <a:rPr lang="en-US" smtClean="0"/>
              <a:pPr/>
              <a:t>8/26/2020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8D33-FBE0-482F-B414-0E5CC02CA9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70CA-2E6F-422F-A60C-0A21B33FDDE5}" type="datetimeFigureOut">
              <a:rPr lang="en-US" smtClean="0"/>
              <a:pPr/>
              <a:t>8/26/2020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8D33-FBE0-482F-B414-0E5CC02CA9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70CA-2E6F-422F-A60C-0A21B33FDDE5}" type="datetimeFigureOut">
              <a:rPr lang="en-US" smtClean="0"/>
              <a:pPr/>
              <a:t>8/26/2020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8D33-FBE0-482F-B414-0E5CC02CA9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70CA-2E6F-422F-A60C-0A21B33FDDE5}" type="datetimeFigureOut">
              <a:rPr lang="en-US" smtClean="0"/>
              <a:pPr/>
              <a:t>8/26/2020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8D33-FBE0-482F-B414-0E5CC02CA9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70CA-2E6F-422F-A60C-0A21B33FDDE5}" type="datetimeFigureOut">
              <a:rPr lang="en-US" smtClean="0"/>
              <a:pPr/>
              <a:t>8/26/2020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8D33-FBE0-482F-B414-0E5CC02CA9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841C3-5E06-48A9-9977-58FF393E97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70CA-2E6F-422F-A60C-0A21B33FDDE5}" type="datetimeFigureOut">
              <a:rPr lang="en-US" smtClean="0"/>
              <a:pPr/>
              <a:t>8/26/2020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8D33-FBE0-482F-B414-0E5CC02CA9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70CA-2E6F-422F-A60C-0A21B33FDDE5}" type="datetimeFigureOut">
              <a:rPr lang="en-US" smtClean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8D33-FBE0-482F-B414-0E5CC02CA9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70CA-2E6F-422F-A60C-0A21B33FDDE5}" type="datetimeFigureOut">
              <a:rPr lang="en-US" smtClean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8D33-FBE0-482F-B414-0E5CC02CA9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3E844-AF50-47DD-81F3-E39494B016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209800"/>
            <a:ext cx="3543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29100" y="2209800"/>
            <a:ext cx="3543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3AA51-F5A2-42BF-B2D4-88B432CC4B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A56AB-F9F4-43B8-8C4A-172EA6F4EF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65EB1-882A-4DEF-BAC9-0BC40F55FA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4D186-6BA0-4139-97AF-140F0B1A13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BB411-B6F9-426A-963D-BBC1578BAF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06EFE-1B5E-4C89-AA7E-199A071BFA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219200"/>
            <a:ext cx="7239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209800"/>
            <a:ext cx="7239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51825" y="6477000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fld id="{3F31F21B-70B4-4A92-82D1-B0FC442E93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20" descr="branding-logo-hi-res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201613"/>
            <a:ext cx="2667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470CA-2E6F-422F-A60C-0A21B33FDDE5}" type="datetimeFigureOut">
              <a:rPr lang="en-US" smtClean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78D33-FBE0-482F-B414-0E5CC02CA9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8000">
              <a:srgbClr val="6CB9C0"/>
            </a:gs>
            <a:gs pos="8000">
              <a:schemeClr val="accent1">
                <a:lumMod val="40000"/>
                <a:lumOff val="60000"/>
              </a:schemeClr>
            </a:gs>
            <a:gs pos="36000">
              <a:schemeClr val="accent1">
                <a:lumMod val="95000"/>
                <a:lumOff val="5000"/>
              </a:schemeClr>
            </a:gs>
            <a:gs pos="100000">
              <a:srgbClr val="0000CC"/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438400"/>
            <a:ext cx="6705600" cy="1371600"/>
          </a:xfrm>
        </p:spPr>
        <p:txBody>
          <a:bodyPr/>
          <a:lstStyle/>
          <a:p>
            <a:r>
              <a:rPr lang="en-US" sz="2800" dirty="0"/>
              <a:t>2020 INTERNATIONAL MACCS</a:t>
            </a:r>
            <a:br>
              <a:rPr lang="en-US" sz="2800" dirty="0"/>
            </a:br>
            <a:r>
              <a:rPr lang="en-US" sz="2800" dirty="0"/>
              <a:t> USER GROUP (IMUG)</a:t>
            </a:r>
            <a:br>
              <a:rPr lang="en-US" sz="1800" b="0" dirty="0"/>
            </a:br>
            <a:endParaRPr lang="en-US" sz="1800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D2AF56-C701-4398-B2F2-5D28E4BC60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2133600"/>
          </a:xfrm>
        </p:spPr>
        <p:txBody>
          <a:bodyPr/>
          <a:lstStyle/>
          <a:p>
            <a:r>
              <a:rPr lang="en-US" sz="2400" dirty="0"/>
              <a:t>Stephanie Coffin, Deputy Director</a:t>
            </a:r>
          </a:p>
          <a:p>
            <a:r>
              <a:rPr lang="en-US" sz="2400" dirty="0"/>
              <a:t>Office of Nuclear Regulatory Research</a:t>
            </a:r>
          </a:p>
          <a:p>
            <a:r>
              <a:rPr lang="en-US" sz="2400" dirty="0"/>
              <a:t>U.S. Nuclear Regulatory Commission</a:t>
            </a:r>
          </a:p>
          <a:p>
            <a:r>
              <a:rPr lang="en-US" sz="2400" dirty="0"/>
              <a:t>August 31, 2020</a:t>
            </a:r>
          </a:p>
        </p:txBody>
      </p:sp>
    </p:spTree>
    <p:extLst>
      <p:ext uri="{BB962C8B-B14F-4D97-AF65-F5344CB8AC3E}">
        <p14:creationId xmlns:p14="http://schemas.microsoft.com/office/powerpoint/2010/main" val="3232190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0000CC"/>
            </a:gs>
            <a:gs pos="38000">
              <a:schemeClr val="accent1">
                <a:lumMod val="40000"/>
                <a:lumOff val="60000"/>
              </a:schemeClr>
            </a:gs>
            <a:gs pos="52000">
              <a:schemeClr val="accent1">
                <a:lumMod val="95000"/>
                <a:lumOff val="5000"/>
              </a:schemeClr>
            </a:gs>
            <a:gs pos="98000">
              <a:srgbClr val="0000C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365759"/>
            <a:ext cx="8183880" cy="64008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n-US" sz="2800" kern="1200" dirty="0">
                <a:solidFill>
                  <a:schemeClr val="bg1"/>
                </a:solidFill>
              </a:rPr>
              <a:t>MACCS Users by Country</a:t>
            </a:r>
          </a:p>
        </p:txBody>
      </p:sp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fld id="{E9F43DE0-7D16-44D0-A55C-B0C920F483DF}" type="slidenum">
              <a:rPr lang="en-US" sz="1200" smtClean="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</a:rPr>
              <a:pPr algn="r" defTabSz="457200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t>2</a:t>
            </a:fld>
            <a:endParaRPr lang="en-US" sz="1200" dirty="0">
              <a:solidFill>
                <a:schemeClr val="tx1">
                  <a:alpha val="80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E417CDE-D606-44A9-BD81-4D72F45F9BB5}"/>
              </a:ext>
            </a:extLst>
          </p:cNvPr>
          <p:cNvGrpSpPr>
            <a:grpSpLocks noChangeAspect="1"/>
          </p:cNvGrpSpPr>
          <p:nvPr/>
        </p:nvGrpSpPr>
        <p:grpSpPr>
          <a:xfrm>
            <a:off x="209550" y="1026115"/>
            <a:ext cx="8584938" cy="5146085"/>
            <a:chOff x="209550" y="1026115"/>
            <a:chExt cx="8584938" cy="514608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370490C-CC0B-4F26-A8BD-1E68999A84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550" y="1026115"/>
              <a:ext cx="8584938" cy="514608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D881255-07DD-4F9A-9E69-FBAC54FCCCB5}"/>
                </a:ext>
              </a:extLst>
            </p:cNvPr>
            <p:cNvSpPr txBox="1"/>
            <p:nvPr/>
          </p:nvSpPr>
          <p:spPr>
            <a:xfrm>
              <a:off x="1671711" y="3353353"/>
              <a:ext cx="7440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322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F379565-0838-4ED7-BEAE-2ECCA67F038C}"/>
                </a:ext>
              </a:extLst>
            </p:cNvPr>
            <p:cNvSpPr txBox="1"/>
            <p:nvPr/>
          </p:nvSpPr>
          <p:spPr>
            <a:xfrm>
              <a:off x="1380584" y="2514600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27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D61D0D8-4877-4B70-9252-CB16CE476349}"/>
                </a:ext>
              </a:extLst>
            </p:cNvPr>
            <p:cNvSpPr txBox="1"/>
            <p:nvPr/>
          </p:nvSpPr>
          <p:spPr>
            <a:xfrm>
              <a:off x="1752600" y="3879140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85DC24E-B9AF-4E3C-9764-B5B4CB4D24EE}"/>
                </a:ext>
              </a:extLst>
            </p:cNvPr>
            <p:cNvSpPr txBox="1"/>
            <p:nvPr/>
          </p:nvSpPr>
          <p:spPr>
            <a:xfrm>
              <a:off x="2590800" y="5257800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D1633D6-6904-4FE4-A60E-FADFCF2F8F2A}"/>
                </a:ext>
              </a:extLst>
            </p:cNvPr>
            <p:cNvSpPr txBox="1"/>
            <p:nvPr/>
          </p:nvSpPr>
          <p:spPr>
            <a:xfrm>
              <a:off x="6457950" y="3445268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50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4311F1D-3628-4B15-A246-627EE76D6C9B}"/>
                </a:ext>
              </a:extLst>
            </p:cNvPr>
            <p:cNvSpPr txBox="1"/>
            <p:nvPr/>
          </p:nvSpPr>
          <p:spPr>
            <a:xfrm>
              <a:off x="7574943" y="3310073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43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2F8A7CB-FDBD-4E68-84E9-58878ED50650}"/>
                </a:ext>
              </a:extLst>
            </p:cNvPr>
            <p:cNvSpPr txBox="1"/>
            <p:nvPr/>
          </p:nvSpPr>
          <p:spPr>
            <a:xfrm>
              <a:off x="7129192" y="3445787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69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425E396-933A-4120-9597-52B92DDB1402}"/>
                </a:ext>
              </a:extLst>
            </p:cNvPr>
            <p:cNvSpPr txBox="1"/>
            <p:nvPr/>
          </p:nvSpPr>
          <p:spPr>
            <a:xfrm>
              <a:off x="4724400" y="5103911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683AB14-7ACC-4732-B75C-154BD894AA63}"/>
                </a:ext>
              </a:extLst>
            </p:cNvPr>
            <p:cNvSpPr txBox="1"/>
            <p:nvPr/>
          </p:nvSpPr>
          <p:spPr>
            <a:xfrm>
              <a:off x="5413162" y="3723419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B2C787A-81B1-4751-A4DA-4B9567BBEF5F}"/>
                </a:ext>
              </a:extLst>
            </p:cNvPr>
            <p:cNvSpPr txBox="1"/>
            <p:nvPr/>
          </p:nvSpPr>
          <p:spPr>
            <a:xfrm>
              <a:off x="4579755" y="2300258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6F5B042-8827-4775-9FA1-22E9F344850F}"/>
                </a:ext>
              </a:extLst>
            </p:cNvPr>
            <p:cNvSpPr txBox="1"/>
            <p:nvPr/>
          </p:nvSpPr>
          <p:spPr>
            <a:xfrm>
              <a:off x="4724400" y="2501586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10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78F8325-9B56-4460-9F32-617881355E9A}"/>
                </a:ext>
              </a:extLst>
            </p:cNvPr>
            <p:cNvSpPr txBox="1"/>
            <p:nvPr/>
          </p:nvSpPr>
          <p:spPr>
            <a:xfrm>
              <a:off x="4033961" y="3344800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13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BEA0D0F-AF2F-4E9D-A483-C110EFC1CEAC}"/>
                </a:ext>
              </a:extLst>
            </p:cNvPr>
            <p:cNvSpPr txBox="1"/>
            <p:nvPr/>
          </p:nvSpPr>
          <p:spPr>
            <a:xfrm>
              <a:off x="4440318" y="3296023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82D1307-1847-42BF-84E4-9388C7F3C8F3}"/>
                </a:ext>
              </a:extLst>
            </p:cNvPr>
            <p:cNvSpPr txBox="1"/>
            <p:nvPr/>
          </p:nvSpPr>
          <p:spPr>
            <a:xfrm>
              <a:off x="4888746" y="3076676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278F3DF-ADF6-47ED-AA96-8715FD46F4B4}"/>
                </a:ext>
              </a:extLst>
            </p:cNvPr>
            <p:cNvSpPr txBox="1"/>
            <p:nvPr/>
          </p:nvSpPr>
          <p:spPr>
            <a:xfrm>
              <a:off x="4364330" y="2903212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941F1FF-AC69-4E10-AEC5-C5A2C8F70407}"/>
                </a:ext>
              </a:extLst>
            </p:cNvPr>
            <p:cNvSpPr txBox="1"/>
            <p:nvPr/>
          </p:nvSpPr>
          <p:spPr>
            <a:xfrm>
              <a:off x="7036824" y="3803032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32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36E1F1D-E3CA-42DD-9611-BF1B77445064}"/>
                </a:ext>
              </a:extLst>
            </p:cNvPr>
            <p:cNvSpPr txBox="1"/>
            <p:nvPr/>
          </p:nvSpPr>
          <p:spPr>
            <a:xfrm>
              <a:off x="4102122" y="2858401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6474E4B-1728-4798-A442-9D1AF7F5C015}"/>
                </a:ext>
              </a:extLst>
            </p:cNvPr>
            <p:cNvSpPr txBox="1"/>
            <p:nvPr/>
          </p:nvSpPr>
          <p:spPr>
            <a:xfrm>
              <a:off x="4326033" y="3108270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75DAC4B-B91A-4CA5-9DCC-A047B64528D5}"/>
                </a:ext>
              </a:extLst>
            </p:cNvPr>
            <p:cNvSpPr txBox="1"/>
            <p:nvPr/>
          </p:nvSpPr>
          <p:spPr>
            <a:xfrm>
              <a:off x="4605304" y="2900112"/>
              <a:ext cx="524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D243516B-CA42-4530-9D83-B9ABB096B177}"/>
              </a:ext>
            </a:extLst>
          </p:cNvPr>
          <p:cNvSpPr txBox="1"/>
          <p:nvPr/>
        </p:nvSpPr>
        <p:spPr>
          <a:xfrm>
            <a:off x="325241" y="4821861"/>
            <a:ext cx="1967841" cy="107721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633 MACCS Users</a:t>
            </a:r>
          </a:p>
          <a:p>
            <a:r>
              <a:rPr lang="en-US" sz="1600" dirty="0">
                <a:solidFill>
                  <a:schemeClr val="bg1"/>
                </a:solidFill>
              </a:rPr>
              <a:t>from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25 Countries </a:t>
            </a:r>
            <a:r>
              <a:rPr lang="en-US" sz="1600" dirty="0">
                <a:solidFill>
                  <a:schemeClr val="bg1"/>
                </a:solidFill>
              </a:rPr>
              <a:t>and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125 Organizations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F832342-C6FC-41DB-87B3-63470EAAC86B}"/>
              </a:ext>
            </a:extLst>
          </p:cNvPr>
          <p:cNvGrpSpPr>
            <a:grpSpLocks noChangeAspect="1"/>
          </p:cNvGrpSpPr>
          <p:nvPr/>
        </p:nvGrpSpPr>
        <p:grpSpPr>
          <a:xfrm>
            <a:off x="3570789" y="5836215"/>
            <a:ext cx="5339390" cy="350648"/>
            <a:chOff x="291969" y="6181636"/>
            <a:chExt cx="8645116" cy="56774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2BF23E0-7E9F-4563-8E0F-989093F142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1969" y="6314563"/>
              <a:ext cx="8420100" cy="3429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44D8BED-4513-40A3-BCF7-24E8BC1365BC}"/>
                </a:ext>
              </a:extLst>
            </p:cNvPr>
            <p:cNvSpPr txBox="1"/>
            <p:nvPr/>
          </p:nvSpPr>
          <p:spPr>
            <a:xfrm>
              <a:off x="291970" y="6181636"/>
              <a:ext cx="474258" cy="5481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B558448-85E4-435D-9E72-B0ADB1656283}"/>
                </a:ext>
              </a:extLst>
            </p:cNvPr>
            <p:cNvSpPr txBox="1"/>
            <p:nvPr/>
          </p:nvSpPr>
          <p:spPr>
            <a:xfrm>
              <a:off x="4063736" y="6191071"/>
              <a:ext cx="1043157" cy="5481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10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08A5047-9F11-47AF-B843-6E6A28A81EDB}"/>
                </a:ext>
              </a:extLst>
            </p:cNvPr>
            <p:cNvSpPr txBox="1"/>
            <p:nvPr/>
          </p:nvSpPr>
          <p:spPr>
            <a:xfrm>
              <a:off x="7893928" y="6201218"/>
              <a:ext cx="1043157" cy="5481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322</a:t>
              </a:r>
              <a:endParaRPr lang="en-US" sz="1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4222585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4000">
              <a:srgbClr val="6CB9C0"/>
            </a:gs>
            <a:gs pos="8000">
              <a:schemeClr val="accent1">
                <a:lumMod val="40000"/>
                <a:lumOff val="60000"/>
              </a:schemeClr>
            </a:gs>
            <a:gs pos="36000">
              <a:schemeClr val="accent1">
                <a:lumMod val="95000"/>
                <a:lumOff val="5000"/>
              </a:schemeClr>
            </a:gs>
            <a:gs pos="100000">
              <a:srgbClr val="0000CC"/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143000"/>
            <a:ext cx="2819400" cy="5213350"/>
          </a:xfrm>
        </p:spPr>
        <p:txBody>
          <a:bodyPr vert="horz" lIns="91440" tIns="45720" rIns="91440" bIns="45720" rtlCol="0">
            <a:normAutofit/>
          </a:bodyPr>
          <a:lstStyle/>
          <a:p>
            <a:pPr eaLnBrk="1" hangingPunct="1"/>
            <a:r>
              <a:rPr lang="en-US" kern="1200" dirty="0">
                <a:latin typeface="+mj-lt"/>
                <a:ea typeface="+mj-ea"/>
                <a:cs typeface="+mj-cs"/>
              </a:rPr>
              <a:t>AGENDA</a:t>
            </a:r>
            <a:br>
              <a:rPr lang="en-US" kern="1200" dirty="0">
                <a:latin typeface="+mj-lt"/>
                <a:ea typeface="+mj-ea"/>
                <a:cs typeface="+mj-cs"/>
              </a:rPr>
            </a:br>
            <a:br>
              <a:rPr lang="en-US" kern="1200" dirty="0">
                <a:latin typeface="+mj-lt"/>
                <a:ea typeface="+mj-ea"/>
                <a:cs typeface="+mj-cs"/>
              </a:rPr>
            </a:br>
            <a:r>
              <a:rPr lang="en-US" u="sng" kern="1200" dirty="0">
                <a:latin typeface="+mj-lt"/>
                <a:ea typeface="+mj-ea"/>
                <a:cs typeface="+mj-cs"/>
              </a:rPr>
              <a:t>IMUG</a:t>
            </a:r>
            <a:br>
              <a:rPr lang="en-US" kern="1200" dirty="0">
                <a:latin typeface="+mj-lt"/>
                <a:ea typeface="+mj-ea"/>
                <a:cs typeface="+mj-cs"/>
              </a:rPr>
            </a:br>
            <a:r>
              <a:rPr lang="en-US" sz="2800" b="0" kern="1200" dirty="0">
                <a:latin typeface="+mj-lt"/>
                <a:ea typeface="+mj-ea"/>
                <a:cs typeface="+mj-cs"/>
              </a:rPr>
              <a:t>August     31 </a:t>
            </a:r>
            <a:br>
              <a:rPr lang="en-US" sz="2800" b="0" kern="1200" dirty="0">
                <a:latin typeface="+mj-lt"/>
                <a:ea typeface="+mj-ea"/>
                <a:cs typeface="+mj-cs"/>
              </a:rPr>
            </a:br>
            <a:r>
              <a:rPr lang="en-US" sz="2800" b="0" kern="1200" dirty="0">
                <a:latin typeface="+mj-lt"/>
                <a:ea typeface="+mj-ea"/>
                <a:cs typeface="+mj-cs"/>
              </a:rPr>
              <a:t>September 1</a:t>
            </a:r>
            <a:br>
              <a:rPr lang="en-US" sz="2800" b="0" kern="1200" dirty="0"/>
            </a:br>
            <a:r>
              <a:rPr lang="en-US" sz="2800" b="0" kern="1200" dirty="0"/>
              <a:t>September 2</a:t>
            </a:r>
            <a:br>
              <a:rPr lang="en-US" sz="2800" kern="1200" dirty="0"/>
            </a:br>
            <a:br>
              <a:rPr lang="en-US" sz="2800" kern="1200" dirty="0"/>
            </a:br>
            <a:r>
              <a:rPr lang="en-US" u="sng" kern="1200" dirty="0"/>
              <a:t>Workshop</a:t>
            </a:r>
            <a:br>
              <a:rPr lang="en-US" sz="3100" kern="1200" dirty="0"/>
            </a:br>
            <a:r>
              <a:rPr lang="en-US" sz="2800" b="0" kern="1200" dirty="0"/>
              <a:t>September 3</a:t>
            </a:r>
            <a:br>
              <a:rPr lang="en-US" sz="3100" kern="1200" dirty="0">
                <a:latin typeface="+mj-lt"/>
                <a:ea typeface="+mj-ea"/>
                <a:cs typeface="+mj-cs"/>
              </a:rPr>
            </a:br>
            <a:endParaRPr lang="en-US" sz="3100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44665" y="6356350"/>
            <a:ext cx="470685" cy="365125"/>
          </a:xfrm>
        </p:spPr>
        <p:txBody>
          <a:bodyPr vert="horz" lIns="91440" tIns="45720" rIns="91440" bIns="45720" rtlCol="0">
            <a:normAutofit/>
          </a:bodyPr>
          <a:lstStyle/>
          <a:p>
            <a:pPr algn="r" eaLnBrk="1" hangingPunct="1">
              <a:spcAft>
                <a:spcPts val="600"/>
              </a:spcAft>
            </a:pPr>
            <a:fld id="{E9F43DE0-7D16-44D0-A55C-B0C920F483DF}" type="slidenum">
              <a:rPr lang="en-US" sz="1000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rPr>
              <a:pPr algn="r" eaLnBrk="1" hangingPunct="1">
                <a:spcAft>
                  <a:spcPts val="600"/>
                </a:spcAft>
              </a:pPr>
              <a:t>3</a:t>
            </a:fld>
            <a:endParaRPr lang="en-US" sz="1000" dirty="0">
              <a:solidFill>
                <a:prstClr val="black">
                  <a:tint val="75000"/>
                </a:prstClr>
              </a:solidFill>
              <a:latin typeface="+mn-lt"/>
              <a:ea typeface="+mn-ea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4AD9AC0-5663-430A-A0C5-AA13F6C25F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496672"/>
              </p:ext>
            </p:extLst>
          </p:nvPr>
        </p:nvGraphicFramePr>
        <p:xfrm>
          <a:off x="6177116" y="533400"/>
          <a:ext cx="2819400" cy="5333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4850">
                  <a:extLst>
                    <a:ext uri="{9D8B030D-6E8A-4147-A177-3AD203B41FA5}">
                      <a16:colId xmlns:a16="http://schemas.microsoft.com/office/drawing/2014/main" val="2682515153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3496243616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3316083646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2198941393"/>
                    </a:ext>
                  </a:extLst>
                </a:gridCol>
              </a:tblGrid>
              <a:tr h="98970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MDT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EDT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CEST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JST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KST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431477"/>
                  </a:ext>
                </a:extLst>
              </a:tr>
              <a:tr h="86885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6:00</a:t>
                      </a:r>
                    </a:p>
                    <a:p>
                      <a:pPr algn="ctr"/>
                      <a:r>
                        <a:rPr lang="en-US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am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8:00</a:t>
                      </a:r>
                    </a:p>
                    <a:p>
                      <a:pPr algn="ctr"/>
                      <a:r>
                        <a:rPr lang="en-US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am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2:00 pm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9:00 pm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7285019"/>
                  </a:ext>
                </a:extLst>
              </a:tr>
              <a:tr h="868858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9968587"/>
                  </a:ext>
                </a:extLst>
              </a:tr>
              <a:tr h="86885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7:30 am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9:30 am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3:30 pm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10:30 pm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957630"/>
                  </a:ext>
                </a:extLst>
              </a:tr>
              <a:tr h="868858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8235455"/>
                  </a:ext>
                </a:extLst>
              </a:tr>
              <a:tr h="86885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9:30 am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11:30 am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5:30 pm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12:30 am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6660502"/>
                  </a:ext>
                </a:extLst>
              </a:tr>
            </a:tbl>
          </a:graphicData>
        </a:graphic>
      </p:graphicFrame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B285D7FD-8038-4FAD-921E-4BE10987ED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7084945"/>
              </p:ext>
            </p:extLst>
          </p:nvPr>
        </p:nvGraphicFramePr>
        <p:xfrm>
          <a:off x="2895600" y="1371600"/>
          <a:ext cx="3276600" cy="5045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0804084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EEF7EB0F73B4190023C82E076C4B1" ma:contentTypeVersion="12" ma:contentTypeDescription="Create a new document." ma:contentTypeScope="" ma:versionID="7c5c1f6efb28f876027d75eaeb735169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4" targetNamespace="http://schemas.microsoft.com/office/2006/metadata/properties" ma:root="true" ma:fieldsID="8dcaec7b460e43e7f31fd017ac78e701" ns1:_="" ns2:_="">
    <xsd:import namespace="http://schemas.microsoft.com/sharepoint/v3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_vti_ItemHoldRecordStatus" minOccurs="0"/>
                <xsd:element ref="ns2:IconOverlay" minOccurs="0"/>
                <xsd:element ref="ns1:_vti_ItemDeclaredRecor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vti_ItemHoldRecordStatus" ma:index="8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  <xsd:element name="_vti_ItemDeclaredRecord" ma:index="10" nillable="true" ma:displayName="Declared Record" ma:hidden="true" ma:internalName="_vti_ItemDeclaredRecord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49FC68-17AF-4D10-8A13-9E26B8F076D6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sharepoint/v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D8D4664-A595-4C2E-9148-1962F7A7D3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A2193D5-0B7A-4E51-995F-AC52D8E2C1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31908</TotalTime>
  <Words>484</Words>
  <Application>Microsoft Office PowerPoint</Application>
  <PresentationFormat>On-screen Show (4:3)</PresentationFormat>
  <Paragraphs>101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Default Design</vt:lpstr>
      <vt:lpstr>Custom Design</vt:lpstr>
      <vt:lpstr>2020 INTERNATIONAL MACCS  USER GROUP (IMUG) </vt:lpstr>
      <vt:lpstr>MACCS Users by Country</vt:lpstr>
      <vt:lpstr>AGENDA  IMUG August     31  September 1 September 2  Workshop September 3 </vt:lpstr>
    </vt:vector>
  </TitlesOfParts>
  <Company>Admin Admin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 Admin</dc:creator>
  <cp:lastModifiedBy>Bloomer, Tamara</cp:lastModifiedBy>
  <cp:revision>1341</cp:revision>
  <cp:lastPrinted>2018-12-12T16:33:40Z</cp:lastPrinted>
  <dcterms:created xsi:type="dcterms:W3CDTF">2006-11-17T15:30:46Z</dcterms:created>
  <dcterms:modified xsi:type="dcterms:W3CDTF">2020-08-26T18:04:09Z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0x010100FAEEEF7EB0F73B4190023C82E076C4B1</vt:lpwstr>
  </property>
</Properties>
</file>